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7" r:id="rId2"/>
    <p:sldId id="388" r:id="rId3"/>
    <p:sldId id="380" r:id="rId4"/>
    <p:sldId id="374" r:id="rId5"/>
    <p:sldId id="375" r:id="rId6"/>
    <p:sldId id="376" r:id="rId7"/>
    <p:sldId id="377" r:id="rId8"/>
    <p:sldId id="378" r:id="rId9"/>
    <p:sldId id="362" r:id="rId10"/>
    <p:sldId id="389" r:id="rId11"/>
    <p:sldId id="373" r:id="rId12"/>
    <p:sldId id="381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83" r:id="rId23"/>
    <p:sldId id="384" r:id="rId24"/>
    <p:sldId id="385" r:id="rId25"/>
    <p:sldId id="386" r:id="rId26"/>
    <p:sldId id="387" r:id="rId27"/>
    <p:sldId id="382" r:id="rId28"/>
    <p:sldId id="359" r:id="rId29"/>
    <p:sldId id="322" r:id="rId30"/>
    <p:sldId id="325" r:id="rId31"/>
    <p:sldId id="327" r:id="rId32"/>
    <p:sldId id="358" r:id="rId33"/>
    <p:sldId id="360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61" r:id="rId48"/>
    <p:sldId id="341" r:id="rId49"/>
    <p:sldId id="342" r:id="rId50"/>
    <p:sldId id="343" r:id="rId51"/>
    <p:sldId id="344" r:id="rId52"/>
    <p:sldId id="345" r:id="rId53"/>
    <p:sldId id="350" r:id="rId54"/>
    <p:sldId id="390" r:id="rId55"/>
    <p:sldId id="391" r:id="rId56"/>
    <p:sldId id="392" r:id="rId57"/>
    <p:sldId id="393" r:id="rId58"/>
    <p:sldId id="346" r:id="rId59"/>
    <p:sldId id="313" r:id="rId60"/>
    <p:sldId id="315" r:id="rId61"/>
    <p:sldId id="31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79861"/>
  </p:normalViewPr>
  <p:slideViewPr>
    <p:cSldViewPr snapToGrid="0" snapToObjects="1">
      <p:cViewPr>
        <p:scale>
          <a:sx n="97" d="100"/>
          <a:sy n="97" d="100"/>
        </p:scale>
        <p:origin x="2272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8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may</a:t>
            </a:r>
            <a:r>
              <a:rPr lang="en-US" baseline="0" dirty="0" smtClean="0"/>
              <a:t> update this image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this image, </a:t>
            </a:r>
            <a:r>
              <a:rPr lang="en-US" baseline="0" dirty="0" err="1" smtClean="0"/>
              <a:t>metion</a:t>
            </a:r>
            <a:r>
              <a:rPr lang="en-US" baseline="0" dirty="0" smtClean="0"/>
              <a:t> that these are my examples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54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72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34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6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png"/><Relationship Id="rId8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emf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XXXX add the axis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5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04938" y="4678494"/>
            <a:ext cx="12583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57493" y="5754188"/>
            <a:ext cx="1274952" cy="218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7" y="1721242"/>
            <a:ext cx="7141263" cy="23804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5112" y="4078580"/>
            <a:ext cx="17187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Correlation-based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5795" y="4078580"/>
            <a:ext cx="17347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Average the video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7796" y="4212280"/>
            <a:ext cx="23166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Encode video with H.264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Analysis-preserve vs.  Analysis-aware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talk some generic stuff to start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Should mention some framework stuff</a:t>
            </a:r>
          </a:p>
          <a:p>
            <a:r>
              <a:rPr lang="en-US" dirty="0" smtClean="0"/>
              <a:t>Should mention multimedia data </a:t>
            </a:r>
          </a:p>
          <a:p>
            <a:r>
              <a:rPr lang="en-US" dirty="0" smtClean="0"/>
              <a:t>Should mention prioritizing content of interest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Success criteria/risk and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21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6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4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</p:txBody>
      </p:sp>
    </p:spTree>
    <p:extLst>
      <p:ext uri="{BB962C8B-B14F-4D97-AF65-F5344CB8AC3E}">
        <p14:creationId xmlns:p14="http://schemas.microsoft.com/office/powerpoint/2010/main" val="109412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</p:txBody>
      </p:sp>
    </p:spTree>
    <p:extLst>
      <p:ext uri="{BB962C8B-B14F-4D97-AF65-F5344CB8AC3E}">
        <p14:creationId xmlns:p14="http://schemas.microsoft.com/office/powerpoint/2010/main" val="643986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more details on microscopy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starting of BLE work</a:t>
            </a:r>
          </a:p>
          <a:p>
            <a:endParaRPr lang="en-US" dirty="0"/>
          </a:p>
          <a:p>
            <a:r>
              <a:rPr lang="en-US" dirty="0"/>
              <a:t>For the BLE part, mention bigger picture: why 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00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219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299355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31" y="5057140"/>
            <a:ext cx="2882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45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8727"/>
            <a:ext cx="7886700" cy="300513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Store 3D object motion data into Beacons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70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53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XXXX more details on MARBLE</a:t>
            </a:r>
          </a:p>
        </p:txBody>
      </p: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12311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/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 / motivation: physical net / Future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</a:p>
          <a:p>
            <a:r>
              <a:rPr lang="en-US" dirty="0" smtClean="0"/>
              <a:t>Background </a:t>
            </a:r>
          </a:p>
          <a:p>
            <a:r>
              <a:rPr lang="en-US" dirty="0" smtClean="0"/>
              <a:t>Problem </a:t>
            </a:r>
          </a:p>
          <a:p>
            <a:r>
              <a:rPr lang="en-US" dirty="0" smtClean="0"/>
              <a:t>Solution</a:t>
            </a:r>
          </a:p>
          <a:p>
            <a:endParaRPr lang="en-US" dirty="0"/>
          </a:p>
          <a:p>
            <a:r>
              <a:rPr lang="en-US" dirty="0" smtClean="0"/>
              <a:t>Evaluation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10401</TotalTime>
  <Words>3295</Words>
  <Application>Microsoft Macintosh PowerPoint</Application>
  <PresentationFormat>On-screen Show (4:3)</PresentationFormat>
  <Paragraphs>568</Paragraphs>
  <Slides>61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Arial</vt:lpstr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Office Theme</vt:lpstr>
      <vt:lpstr>Generic Framework for Prioritizing Content of Interest in Multimedia Data Compression</vt:lpstr>
      <vt:lpstr>PowerPoint Presentation</vt:lpstr>
      <vt:lpstr>Motivating example</vt:lpstr>
      <vt:lpstr>Motivating Example</vt:lpstr>
      <vt:lpstr>Motivating Example</vt:lpstr>
      <vt:lpstr>PowerPoint Presentation</vt:lpstr>
      <vt:lpstr>Background: BLE Beacon technology application</vt:lpstr>
      <vt:lpstr>Problem of Interest</vt:lpstr>
      <vt:lpstr>Introduction / motivation</vt:lpstr>
      <vt:lpstr>XXXX</vt:lpstr>
      <vt:lpstr>Summary</vt:lpstr>
      <vt:lpstr>Challenges</vt:lpstr>
      <vt:lpstr>Method Summary 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Result: compression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XXX</vt:lpstr>
      <vt:lpstr>Challenge: Battery Life constraint</vt:lpstr>
      <vt:lpstr>Challenge: BLE packet format</vt:lpstr>
      <vt:lpstr>Challenge: Conventional compression is not good enough</vt:lpstr>
      <vt:lpstr>PowerPoint Presentation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237</cp:revision>
  <dcterms:created xsi:type="dcterms:W3CDTF">2017-02-13T04:25:39Z</dcterms:created>
  <dcterms:modified xsi:type="dcterms:W3CDTF">2017-03-18T21:12:24Z</dcterms:modified>
</cp:coreProperties>
</file>